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4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9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3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3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4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3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7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C329B-4871-45FB-A8C5-CC1A78E1975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90905-E597-4334-ABD8-4EBDA171D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5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454DDD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98698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7266"/>
            <a:ext cx="12192000" cy="6750734"/>
          </a:xfrm>
        </p:spPr>
      </p:pic>
    </p:spTree>
    <p:extLst>
      <p:ext uri="{BB962C8B-B14F-4D97-AF65-F5344CB8AC3E}">
        <p14:creationId xmlns:p14="http://schemas.microsoft.com/office/powerpoint/2010/main" val="27044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Lacomis</dc:creator>
  <cp:lastModifiedBy>Justin Lacomis</cp:lastModifiedBy>
  <cp:revision>3</cp:revision>
  <dcterms:created xsi:type="dcterms:W3CDTF">2020-04-09T14:29:03Z</dcterms:created>
  <dcterms:modified xsi:type="dcterms:W3CDTF">2020-04-09T14:41:39Z</dcterms:modified>
</cp:coreProperties>
</file>